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8666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To-Do List Application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306074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application allows you to organize your daily tasks, track progress, and stay on top of your schedule. The app is built using HTML, CSS, and JavaScript, and it features a simple and intuitive interface.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47901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3123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Made By : Lakshay Jain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7834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Roll No. : 2200290120095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43568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Branch : CS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708791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 : 5B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2155508"/>
            <a:ext cx="4887873" cy="39184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9883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the To-Do List App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24124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6" name="Text 2"/>
          <p:cNvSpPr/>
          <p:nvPr/>
        </p:nvSpPr>
        <p:spPr>
          <a:xfrm>
            <a:off x="6563439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Simplicity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63439" y="3490198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app has a clean and minimalist design, making it easy to navigate and use.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2755344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</p:sp>
      <p:sp>
        <p:nvSpPr>
          <p:cNvPr id="9" name="Text 5"/>
          <p:cNvSpPr/>
          <p:nvPr/>
        </p:nvSpPr>
        <p:spPr>
          <a:xfrm>
            <a:off x="10417373" y="2994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17373" y="3490198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To-Do List app is designed to help you stay organized and efficient by providing a central place to manage your tasks.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324124" y="5500926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2" name="Text 8"/>
          <p:cNvSpPr/>
          <p:nvPr/>
        </p:nvSpPr>
        <p:spPr>
          <a:xfrm>
            <a:off x="65634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63439" y="623577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application is accessible on any device with a web browser, making it convenient for users on the go.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08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23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13790" y="2423279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323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Adding Tasks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818567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easily add new tasks to their list by entering text into a designated input field.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3230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313908" y="2423279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3230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Deleting Tasks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2818567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Unnecessary tasks can be removed from the list by clicking a delete button associated with each task.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48591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57474" y="4959429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485917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Marking Tasks as Complete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706666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Users can check off completed tasks, changing their appearance to track progress..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0178058" y="48591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311646" y="4959429"/>
            <a:ext cx="27134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55893" y="48591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Task Tracking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55893" y="5354717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 added tasks are displayed in a list, allowing users to view and manage their outstanding items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842" y="841058"/>
            <a:ext cx="11808619" cy="69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Functionality for Task Management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27842" y="4699040"/>
            <a:ext cx="12974717" cy="30480"/>
          </a:xfrm>
          <a:prstGeom prst="roundRect">
            <a:avLst>
              <a:gd name="adj" fmla="val 116405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3997047" y="3871258"/>
            <a:ext cx="30480" cy="827842"/>
          </a:xfrm>
          <a:prstGeom prst="roundRect">
            <a:avLst>
              <a:gd name="adj" fmla="val 116405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3746302" y="4432995"/>
            <a:ext cx="532090" cy="53209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3933706" y="4532055"/>
            <a:ext cx="15728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2621042" y="2009656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Adding Tasks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064300" y="2499241"/>
            <a:ext cx="5896213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input text into a designated field. The app stores this text in a data structure, such as an array, to keep track of tasks.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299841" y="4698980"/>
            <a:ext cx="30480" cy="827842"/>
          </a:xfrm>
          <a:prstGeom prst="roundRect">
            <a:avLst>
              <a:gd name="adj" fmla="val 116405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049095" y="4432995"/>
            <a:ext cx="532090" cy="53209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183398" y="4532055"/>
            <a:ext cx="26348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5923836" y="5763339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Deleting Tasks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4367093" y="6252924"/>
            <a:ext cx="5896213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task has a delete button. Clicking it triggers a function that removes the corresponding task from the data structure and updates the displayed list.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10602635" y="3871258"/>
            <a:ext cx="30480" cy="827842"/>
          </a:xfrm>
          <a:prstGeom prst="roundRect">
            <a:avLst>
              <a:gd name="adj" fmla="val 116405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51889" y="4432995"/>
            <a:ext cx="532090" cy="53209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10483691" y="4532055"/>
            <a:ext cx="26848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8329732" y="2009656"/>
            <a:ext cx="457640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Marking Tasks as Complete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669887" y="2499241"/>
            <a:ext cx="5896213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task has a checkbox. When checked, the app updates the data structure to mark the task as complete and visually changes its appearance, possibly by striking it through.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Code Structure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Arrays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array stores the list of tasks as strings, allowing easy manipulation of individual task items.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Loops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Loops are used to iterate through the array, displaying each task as an item in the HTML list.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31403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DOM Manipulation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JavaScript interacts with the HTML elements to add, delete, and update the list of tasks based on user interactions.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36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117104" y="216610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Organization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To-Do List app helps users stay organized and manage their tasks efficiently.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1063288" y="4145637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Productivity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tracking progress and providing a clear overview of tasks, the app boosts productivity.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787" y="6125170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Satisfaction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Completing tasks and achieving goals is rewarding, promoting a sense of accomplishment and satisfaction.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581144"/>
            <a:ext cx="6570940" cy="619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Enhancements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35" y="1516618"/>
            <a:ext cx="526613" cy="5266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635" y="2253853"/>
            <a:ext cx="35049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Syncing Across Devices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23635" y="2689979"/>
            <a:ext cx="76695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Allow users to access their to-do lists from multiple devices and keep them synchronized.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35" y="3995857"/>
            <a:ext cx="526613" cy="5266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3635" y="4733092"/>
            <a:ext cx="2478405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Reminders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223635" y="5169218"/>
            <a:ext cx="76695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reminders for upcoming tasks to ensure that users don't miss deadlines.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635" y="6138148"/>
            <a:ext cx="526613" cy="5266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3635" y="6875383"/>
            <a:ext cx="2478405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Categorization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23635" y="7311509"/>
            <a:ext cx="76695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 users to categorize tasks for better organization and prioritization.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630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75929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Thank you for your time and interest in my To-Do List app. I hope this presentation provided you with valuable insights into its features and benefits.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2024-10-26T16:22:25Z</dcterms:created>
  <dcterms:modified xsi:type="dcterms:W3CDTF">2024-10-26T16:22:25Z</dcterms:modified>
</cp:coreProperties>
</file>